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embeddedFontLst>
    <p:embeddedFont>
      <p:font typeface="Nuni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A9YsLFYtsfA0ivYyrAGy/TrFA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7c2384c967e6b2e_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g37c2384c967e6b2e_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g37c2384c967e6b2e_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g37c2384c967e6b2e_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g37c2384c967e6b2e_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9" name="Google Shape;19;g37c2384c967e6b2e_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37c2384c967e6b2e_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37c2384c967e6b2e_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37c2384c967e6b2e_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3" name="Google Shape;23;g37c2384c967e6b2e_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37c2384c967e6b2e_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37c2384c967e6b2e_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37c2384c967e6b2e_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7" name="Google Shape;27;g37c2384c967e6b2e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37c2384c967e6b2e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37c2384c967e6b2e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37c2384c967e6b2e_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31" name="Google Shape;31;g37c2384c967e6b2e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37c2384c967e6b2e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37c2384c967e6b2e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g37c2384c967e6b2e_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5" name="Google Shape;35;g37c2384c967e6b2e_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37c2384c967e6b2e_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37c2384c967e6b2e_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g37c2384c967e6b2e_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g37c2384c967e6b2e_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37c2384c967e6b2e_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c2384c967e6b2e_10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g37c2384c967e6b2e_104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6" name="Google Shape;116;g37c2384c967e6b2e_10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37c2384c967e6b2e_10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37c2384c967e6b2e_10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g37c2384c967e6b2e_10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20" name="Google Shape;120;g37c2384c967e6b2e_10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37c2384c967e6b2e_10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37c2384c967e6b2e_10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g37c2384c967e6b2e_104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g37c2384c967e6b2e_104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g37c2384c967e6b2e_10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c2384c967e6b2e_1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7c2384c967e6b2e_32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g37c2384c967e6b2e_32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4" name="Google Shape;44;g37c2384c967e6b2e_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37c2384c967e6b2e_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37c2384c967e6b2e_3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g37c2384c967e6b2e_32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8" name="Google Shape;48;g37c2384c967e6b2e_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g37c2384c967e6b2e_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g37c2384c967e6b2e_3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g37c2384c967e6b2e_32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37c2384c967e6b2e_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7c2384c967e6b2e_4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37c2384c967e6b2e_4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7c2384c967e6b2e_4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7c2384c967e6b2e_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g37c2384c967e6b2e_4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37c2384c967e6b2e_4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c2384c967e6b2e_5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37c2384c967e6b2e_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7c2384c967e6b2e_5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7c2384c967e6b2e_5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g37c2384c967e6b2e_5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37c2384c967e6b2e_5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37c2384c967e6b2e_5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c2384c967e6b2e_5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37c2384c967e6b2e_5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7c2384c967e6b2e_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7c2384c967e6b2e_5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g37c2384c967e6b2e_5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c2384c967e6b2e_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7c2384c967e6b2e_6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7c2384c967e6b2e_6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7c2384c967e6b2e_6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g37c2384c967e6b2e_6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g37c2384c967e6b2e_6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c2384c967e6b2e_72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7c2384c967e6b2e_72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g37c2384c967e6b2e_72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5" name="Google Shape;85;g37c2384c967e6b2e_72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37c2384c967e6b2e_7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37c2384c967e6b2e_7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g37c2384c967e6b2e_7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g37c2384c967e6b2e_72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90" name="Google Shape;90;g37c2384c967e6b2e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37c2384c967e6b2e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7c2384c967e6b2e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g37c2384c967e6b2e_72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4" name="Google Shape;94;g37c2384c967e6b2e_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g37c2384c967e6b2e_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g37c2384c967e6b2e_7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g37c2384c967e6b2e_72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8" name="Google Shape;98;g37c2384c967e6b2e_7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c2384c967e6b2e_9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c2384c967e6b2e_9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7c2384c967e6b2e_9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7c2384c967e6b2e_9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" name="Google Shape;104;g37c2384c967e6b2e_9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37c2384c967e6b2e_9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g37c2384c967e6b2e_9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c2384c967e6b2e_9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7c2384c967e6b2e_9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7c2384c967e6b2e_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7c2384c967e6b2e_9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2" name="Google Shape;112;g37c2384c967e6b2e_9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c2384c967e6b2e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g37c2384c967e6b2e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37c2384c967e6b2e_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/>
        </p:nvSpPr>
        <p:spPr>
          <a:xfrm>
            <a:off x="832263" y="1895164"/>
            <a:ext cx="7901400" cy="24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000"/>
              <a:buFont typeface="Comic Sans MS"/>
              <a:buChar char="●"/>
            </a:pPr>
            <a:r>
              <a:rPr lang="en-US" sz="3000" b="1" i="1" u="none" strike="noStrike" cap="none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 AND FUNCTION</a:t>
            </a:r>
            <a:endParaRPr sz="3000" b="1" i="1" u="none" strike="noStrike" cap="none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282385-8387-3922-CA5B-9F82B904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64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753600" cy="6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D57CC5A-A75C-6536-0DB8-0283C1AA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83043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2" descr="preencoded.png"/>
          <p:cNvPicPr preferRelativeResize="0"/>
          <p:nvPr/>
        </p:nvPicPr>
        <p:blipFill rotWithShape="1">
          <a:blip r:embed="rId3">
            <a:alphaModFix/>
          </a:blip>
          <a:srcRect b="18712"/>
          <a:stretch/>
        </p:blipFill>
        <p:spPr>
          <a:xfrm>
            <a:off x="112400" y="0"/>
            <a:ext cx="8849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16692-3E27-C354-1ABF-91DADB97E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144" y="196535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5736" y="-391288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C1F21-AE6C-7322-E752-1222057E1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256" y="749735"/>
            <a:ext cx="973555" cy="10178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437" y="0"/>
            <a:ext cx="938887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62E91-F40B-29BE-5E7F-A802800A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549" y="304477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8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5A220-7265-6E99-26BF-0F7FAA34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564"/>
            <a:ext cx="1025180" cy="1071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300"/>
            <a:ext cx="9144000" cy="56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FAC04-2C13-502C-7EBB-8878565E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564"/>
            <a:ext cx="984967" cy="1029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4375"/>
            <a:ext cx="9144000" cy="55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BC207-7C9F-6368-FCD9-A968174A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63" y="-22173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7325"/>
            <a:ext cx="9144000" cy="566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F2188-A353-2DF7-3C47-5B6698E26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345" y="803707"/>
            <a:ext cx="984966" cy="1029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448799" cy="58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0A30-20EB-2E04-4343-25DF66781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564"/>
            <a:ext cx="921931" cy="963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191750"/>
            <a:ext cx="9753600" cy="68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44448-C114-A158-A5CD-9A466F54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564"/>
            <a:ext cx="1089710" cy="11392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753600" cy="67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FFCDC9-574B-A84A-B0F3-70DBA61A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81" y="16954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 descr="preencoded.png"/>
          <p:cNvPicPr preferRelativeResize="0"/>
          <p:nvPr/>
        </p:nvPicPr>
        <p:blipFill rotWithShape="1">
          <a:blip r:embed="rId3">
            <a:alphaModFix/>
          </a:blip>
          <a:srcRect l="1609" r="-1608"/>
          <a:stretch/>
        </p:blipFill>
        <p:spPr>
          <a:xfrm>
            <a:off x="0" y="0"/>
            <a:ext cx="9444124" cy="67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2BA5FC-1A4A-DB07-5433-853A3B89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25" y="0"/>
            <a:ext cx="1213169" cy="1268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2</cp:revision>
  <dcterms:modified xsi:type="dcterms:W3CDTF">2023-01-18T03:16:56Z</dcterms:modified>
</cp:coreProperties>
</file>